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6" d="100"/>
          <a:sy n="116" d="100"/>
        </p:scale>
        <p:origin x="-112" y="-1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2DF66AD8-BC4A-4004-9882-414398D930CA}" type="datetimeFigureOut">
              <a:rPr lang="en-US" smtClean="0"/>
              <a:t>2/19/16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2/19/16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2/19/16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4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smtClean="0"/>
              <a:t>Evaluating Website Credibility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Ryan Carter &amp; Daniel Huerta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162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2802"/>
            <a:ext cx="7313613" cy="868362"/>
          </a:xfrm>
        </p:spPr>
        <p:txBody>
          <a:bodyPr/>
          <a:lstStyle/>
          <a:p>
            <a:r>
              <a:rPr lang="en-US" dirty="0" smtClean="0"/>
              <a:t>Accuracy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Constantly updated, recognizes the source</a:t>
            </a:r>
          </a:p>
          <a:p>
            <a:r>
              <a:rPr lang="en-US" dirty="0" smtClean="0"/>
              <a:t>Professional quality editing</a:t>
            </a:r>
          </a:p>
          <a:p>
            <a:r>
              <a:rPr lang="en-US" dirty="0" smtClean="0"/>
              <a:t>Detailed information, with links to specific sources</a:t>
            </a:r>
          </a:p>
          <a:p>
            <a:r>
              <a:rPr lang="en-US" dirty="0" smtClean="0"/>
              <a:t>Plethora of pictures from every sporting event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 descr="B3LHjyzCcAExfd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701" y="4401381"/>
            <a:ext cx="2106259" cy="2106259"/>
          </a:xfrm>
          <a:prstGeom prst="rect">
            <a:avLst/>
          </a:prstGeom>
        </p:spPr>
      </p:pic>
      <p:pic>
        <p:nvPicPr>
          <p:cNvPr id="5" name="Picture 4" descr="giants-odell-beckham-makes-incredible-catch-against-cowboys-4509f7848e3e1d0f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757" y="4401381"/>
            <a:ext cx="3032491" cy="2100000"/>
          </a:xfrm>
          <a:prstGeom prst="rect">
            <a:avLst/>
          </a:prstGeom>
        </p:spPr>
      </p:pic>
      <p:pic>
        <p:nvPicPr>
          <p:cNvPr id="6" name="Picture 5" descr="giants-odell-beckham-makes-incredible-catch-against-cowboys-b963935dc472ebc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01381"/>
            <a:ext cx="3109657" cy="2071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543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Biases non-existent </a:t>
            </a:r>
          </a:p>
          <a:p>
            <a:r>
              <a:rPr lang="en-US" dirty="0" smtClean="0"/>
              <a:t>Online sales on site</a:t>
            </a:r>
          </a:p>
          <a:p>
            <a:r>
              <a:rPr lang="en-US" dirty="0" smtClean="0"/>
              <a:t>Live-streaming/Podcasts available</a:t>
            </a:r>
          </a:p>
          <a:p>
            <a:r>
              <a:rPr lang="en-US" dirty="0" smtClean="0"/>
              <a:t>24/7 updates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 descr="Screen Shot 2016-02-19 at 12.35.1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313" y="4572000"/>
            <a:ext cx="76327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821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Dates/Authors posted on every story</a:t>
            </a:r>
          </a:p>
          <a:p>
            <a:r>
              <a:rPr lang="en-US" dirty="0" smtClean="0"/>
              <a:t>Stay relevant to the time of year</a:t>
            </a:r>
          </a:p>
          <a:p>
            <a:r>
              <a:rPr lang="en-US" dirty="0" smtClean="0"/>
              <a:t>Polls/Surveys taken to stay relevant to its users</a:t>
            </a:r>
          </a:p>
          <a:p>
            <a:r>
              <a:rPr lang="en-US" dirty="0" smtClean="0"/>
              <a:t>Has a “Corrections” tab</a:t>
            </a:r>
          </a:p>
        </p:txBody>
      </p:sp>
      <p:pic>
        <p:nvPicPr>
          <p:cNvPr id="4" name="Picture 3" descr="Screen Shot 2016-02-19 at 12.39.0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81" y="4393888"/>
            <a:ext cx="4954402" cy="2131545"/>
          </a:xfrm>
          <a:prstGeom prst="rect">
            <a:avLst/>
          </a:prstGeom>
        </p:spPr>
      </p:pic>
      <p:pic>
        <p:nvPicPr>
          <p:cNvPr id="5" name="Picture 4" descr="Screen Shot 2016-02-19 at 12.39.3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650" y="3679951"/>
            <a:ext cx="1765300" cy="317500"/>
          </a:xfrm>
          <a:prstGeom prst="rect">
            <a:avLst/>
          </a:prstGeom>
        </p:spPr>
      </p:pic>
      <p:pic>
        <p:nvPicPr>
          <p:cNvPr id="6" name="Picture 5" descr="Screen Shot 2016-02-19 at 12.39.51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7059" y="4393888"/>
            <a:ext cx="2922402" cy="2260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029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Coverage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Covers every single sport</a:t>
            </a:r>
          </a:p>
          <a:p>
            <a:r>
              <a:rPr lang="en-US" dirty="0" smtClean="0"/>
              <a:t>Top tabs link users to most popular sports</a:t>
            </a:r>
          </a:p>
          <a:p>
            <a:r>
              <a:rPr lang="en-US" dirty="0" smtClean="0"/>
              <a:t>Constant updating of news</a:t>
            </a:r>
          </a:p>
          <a:p>
            <a:endParaRPr lang="en-US" dirty="0"/>
          </a:p>
        </p:txBody>
      </p:sp>
      <p:pic>
        <p:nvPicPr>
          <p:cNvPr id="4" name="Picture 3" descr="Screen Shot 2016-02-19 at 12.42.1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090" y="3853947"/>
            <a:ext cx="8346468" cy="748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927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www.Deadspin.com</a:t>
            </a:r>
            <a:endParaRPr lang="en-US" dirty="0"/>
          </a:p>
        </p:txBody>
      </p:sp>
      <p:pic>
        <p:nvPicPr>
          <p:cNvPr id="4" name="Content Placeholder 3" descr="Screen Shot 2016-02-19 at 12.01.29 PM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5" r="2715"/>
          <a:stretch>
            <a:fillRect/>
          </a:stretch>
        </p:blipFill>
        <p:spPr>
          <a:xfrm>
            <a:off x="614610" y="1489199"/>
            <a:ext cx="8060168" cy="4470095"/>
          </a:xfrm>
        </p:spPr>
      </p:pic>
    </p:spTree>
    <p:extLst>
      <p:ext uri="{BB962C8B-B14F-4D97-AF65-F5344CB8AC3E}">
        <p14:creationId xmlns:p14="http://schemas.microsoft.com/office/powerpoint/2010/main" val="911780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Blog based</a:t>
            </a:r>
          </a:p>
          <a:p>
            <a:r>
              <a:rPr lang="en-US" dirty="0" smtClean="0"/>
              <a:t>Non-credible authors </a:t>
            </a:r>
          </a:p>
          <a:p>
            <a:r>
              <a:rPr lang="en-US" dirty="0" smtClean="0"/>
              <a:t>Small following</a:t>
            </a:r>
          </a:p>
          <a:p>
            <a:r>
              <a:rPr lang="en-US" dirty="0" smtClean="0"/>
              <a:t>Some credentials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4" descr="Screen Shot 2016-02-19 at 12.05.1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760" y="1633507"/>
            <a:ext cx="5040875" cy="2839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910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Accuracy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Sports or Drama?</a:t>
            </a:r>
          </a:p>
          <a:p>
            <a:r>
              <a:rPr lang="en-US" dirty="0" smtClean="0"/>
              <a:t>Uses other websites stories</a:t>
            </a:r>
          </a:p>
          <a:p>
            <a:r>
              <a:rPr lang="en-US" dirty="0" smtClean="0"/>
              <a:t>Information is not found elsewhere</a:t>
            </a:r>
          </a:p>
          <a:p>
            <a:r>
              <a:rPr lang="en-US" dirty="0" smtClean="0"/>
              <a:t>No sources for where information was found</a:t>
            </a:r>
          </a:p>
        </p:txBody>
      </p:sp>
    </p:spTree>
    <p:extLst>
      <p:ext uri="{BB962C8B-B14F-4D97-AF65-F5344CB8AC3E}">
        <p14:creationId xmlns:p14="http://schemas.microsoft.com/office/powerpoint/2010/main" val="1368331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Biased</a:t>
            </a:r>
          </a:p>
          <a:p>
            <a:r>
              <a:rPr lang="en-US" dirty="0" smtClean="0"/>
              <a:t>Must be an approved “commenter”</a:t>
            </a:r>
          </a:p>
          <a:p>
            <a:r>
              <a:rPr lang="en-US" dirty="0" smtClean="0"/>
              <a:t>“You may also like”</a:t>
            </a:r>
          </a:p>
          <a:p>
            <a:r>
              <a:rPr lang="en-US" dirty="0" smtClean="0"/>
              <a:t>Wants users to create an account</a:t>
            </a:r>
          </a:p>
          <a:p>
            <a:r>
              <a:rPr lang="en-US" dirty="0" smtClean="0"/>
              <a:t>Many outside advertisements</a:t>
            </a:r>
          </a:p>
          <a:p>
            <a:r>
              <a:rPr lang="en-US" dirty="0" smtClean="0"/>
              <a:t>To get users to visit their other pages</a:t>
            </a:r>
          </a:p>
          <a:p>
            <a:endParaRPr lang="en-US" dirty="0"/>
          </a:p>
        </p:txBody>
      </p:sp>
      <p:pic>
        <p:nvPicPr>
          <p:cNvPr id="4" name="Picture 3" descr="Screen Shot 2016-02-19 at 12.16.4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4322" y="1886387"/>
            <a:ext cx="2845615" cy="3348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044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Story is labeled with a date when posted</a:t>
            </a:r>
          </a:p>
          <a:p>
            <a:r>
              <a:rPr lang="en-US" dirty="0" smtClean="0"/>
              <a:t>Not always relevant to the sports that are in season</a:t>
            </a:r>
          </a:p>
          <a:p>
            <a:r>
              <a:rPr lang="en-US" dirty="0" smtClean="0"/>
              <a:t>Will link you to stories that may have been written years prior.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295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Coverage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Very straight, to the point</a:t>
            </a:r>
          </a:p>
          <a:p>
            <a:r>
              <a:rPr lang="en-US" dirty="0" smtClean="0"/>
              <a:t>Often one or two sentence stories</a:t>
            </a:r>
          </a:p>
          <a:p>
            <a:r>
              <a:rPr lang="en-US" dirty="0" smtClean="0"/>
              <a:t>Will link shorter articles to bigger articles</a:t>
            </a:r>
          </a:p>
          <a:p>
            <a:r>
              <a:rPr lang="en-US" dirty="0" smtClean="0"/>
              <a:t>More detailed stories will come from larger companies that is linked on page.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4566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www. </a:t>
            </a:r>
            <a:r>
              <a:rPr lang="en-US" dirty="0" err="1" smtClean="0"/>
              <a:t>ESPN.com</a:t>
            </a:r>
            <a:endParaRPr lang="en-US" dirty="0"/>
          </a:p>
        </p:txBody>
      </p:sp>
      <p:pic>
        <p:nvPicPr>
          <p:cNvPr id="4" name="Content Placeholder 3" descr="Screen Shot 2016-02-19 at 12.20.28 PM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4" r="2564"/>
          <a:stretch>
            <a:fillRect/>
          </a:stretch>
        </p:blipFill>
        <p:spPr>
          <a:xfrm>
            <a:off x="586977" y="1500271"/>
            <a:ext cx="8176023" cy="4534346"/>
          </a:xfrm>
        </p:spPr>
      </p:pic>
    </p:spTree>
    <p:extLst>
      <p:ext uri="{BB962C8B-B14F-4D97-AF65-F5344CB8AC3E}">
        <p14:creationId xmlns:p14="http://schemas.microsoft.com/office/powerpoint/2010/main" val="1604121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Written by ex-athletes/sports analysts</a:t>
            </a:r>
          </a:p>
          <a:p>
            <a:r>
              <a:rPr lang="en-US" dirty="0" smtClean="0"/>
              <a:t>Owned by Disney</a:t>
            </a:r>
          </a:p>
          <a:p>
            <a:r>
              <a:rPr lang="en-US" dirty="0" smtClean="0"/>
              <a:t>World Wide Brand (Entertainment &amp; Sports Programming)</a:t>
            </a:r>
          </a:p>
          <a:p>
            <a:r>
              <a:rPr lang="en-US" dirty="0" smtClean="0"/>
              <a:t> Most viewed sporting network worldwide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9000" y="4592498"/>
            <a:ext cx="3376770" cy="2046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687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52</TotalTime>
  <Words>264</Words>
  <Application>Microsoft Macintosh PowerPoint</Application>
  <PresentationFormat>On-screen Show (4:3)</PresentationFormat>
  <Paragraphs>56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Inkwell</vt:lpstr>
      <vt:lpstr>Evaluating Website Credibility</vt:lpstr>
      <vt:lpstr>www.Deadspin.com</vt:lpstr>
      <vt:lpstr>Authority</vt:lpstr>
      <vt:lpstr>Accuracy </vt:lpstr>
      <vt:lpstr>Objectivity</vt:lpstr>
      <vt:lpstr>Currency</vt:lpstr>
      <vt:lpstr>Coverage</vt:lpstr>
      <vt:lpstr>www. ESPN.com</vt:lpstr>
      <vt:lpstr>Authority</vt:lpstr>
      <vt:lpstr>Accuracy</vt:lpstr>
      <vt:lpstr>Objectivity</vt:lpstr>
      <vt:lpstr>Currency</vt:lpstr>
      <vt:lpstr>Coverage</vt:lpstr>
    </vt:vector>
  </TitlesOfParts>
  <Company>MSU Denver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Evaluating Website Credibility</dc:title>
  <dc:creator>Information Technology</dc:creator>
  <cp:lastModifiedBy>Information Technology</cp:lastModifiedBy>
  <cp:revision>6</cp:revision>
  <dcterms:created xsi:type="dcterms:W3CDTF">2016-02-19T18:59:07Z</dcterms:created>
  <dcterms:modified xsi:type="dcterms:W3CDTF">2016-02-19T19:51:43Z</dcterms:modified>
</cp:coreProperties>
</file>